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4CFE-3394-189F-3DCD-10AA54110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FFE32-72DE-4DFC-50EF-BEFD71D08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AD9A7-C137-1253-3CFE-5CBA29AA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484A-88C4-4A05-881A-AE413F321AF9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AD30-FC53-7DB1-85F0-4407F806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D875B-8496-AA16-3FAA-ED2C58D6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47FD-D829-4A4D-95D4-EBBDCA5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4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ABFD-4BC0-FE8D-5B29-7462D660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DF182-CC9E-1D4B-FFA1-C077C2333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ABB7A-9BCB-F0DE-F2EA-29FADF02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484A-88C4-4A05-881A-AE413F321AF9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914C4-D2B2-B99A-B555-BD364ED1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F1B9D-762D-D2D3-43B0-FF054E55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47FD-D829-4A4D-95D4-EBBDCA5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7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878950-F633-6A27-440F-B1F6E362C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32189-86DE-88E5-5CAA-16618C179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D5BCD-64C7-C3DA-B6BB-291F948E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484A-88C4-4A05-881A-AE413F321AF9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997B6-415D-E2E7-6870-96E19D55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14B8B-34DD-983F-99F4-9656C5F3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47FD-D829-4A4D-95D4-EBBDCA5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E3B3-0683-0CB7-2AD5-5462E887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E9ACA-3DCD-F371-FF17-A2E1A69B0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3E34A-C93D-5C37-E55D-242DDCDF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484A-88C4-4A05-881A-AE413F321AF9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C752E-E38B-0866-C007-15852357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CA09D-972F-8347-3811-3037E4CE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47FD-D829-4A4D-95D4-EBBDCA5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6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E69E-97EE-24D2-36F2-04235231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1CC3-613D-8D4B-66BB-A2AF3C1EF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0F7A4-BE01-EB55-6B11-55A7662B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484A-88C4-4A05-881A-AE413F321AF9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3FF34-EC7E-B343-1829-7965E20C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2DB40-62BB-A080-0934-60CE6588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47FD-D829-4A4D-95D4-EBBDCA5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3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B1BB-4EF4-BFD5-9F51-B2C9DBFC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5920C-85FE-49F2-EFEA-C53DB8746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08C2A-0B3B-AB78-D91F-CCD41ADA2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69324-30DA-E517-6A75-9A89EA0B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484A-88C4-4A05-881A-AE413F321AF9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39093-8F36-01F8-C462-E7D9837C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91EA6-84D1-0FA3-4822-86EC5EA7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47FD-D829-4A4D-95D4-EBBDCA5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89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BF385-C245-1C57-03E8-0CB86E9A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22B96-40A9-4A88-54C1-57EA151EC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0857D-06FC-5E90-1CE5-F89892023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70EDD-9E28-4A25-39C3-13448197E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8EBE9D-7F4C-F038-9CD6-0A43B60F7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FEA59-6C49-FC13-D235-C62D98B8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484A-88C4-4A05-881A-AE413F321AF9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59C697-006D-AA78-7F09-823EF7F3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6DE61-7C66-9A3D-7BFC-109C2B50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47FD-D829-4A4D-95D4-EBBDCA5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14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8D10-CBEB-9AA7-0AB6-B143730E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3B7C7-765C-3570-44D8-67F811FB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484A-88C4-4A05-881A-AE413F321AF9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80D2F-048E-5204-87F9-CB799451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FA2E9-4C73-4C00-71F3-A8A12340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47FD-D829-4A4D-95D4-EBBDCA5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34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5BC7B-5EDF-F793-A553-03333921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484A-88C4-4A05-881A-AE413F321AF9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092FB-E5CC-C889-82A8-F82DE8FB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A9E2A-6F9F-B88C-2D09-69830344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47FD-D829-4A4D-95D4-EBBDCA5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99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598B-B785-7CD5-C158-13EA0040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26AF5-874D-A2D3-28D8-D2C6DC4B9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F4730-7E68-4114-D913-9B1718C74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9D3B8-9BD9-7947-69C3-275D3B55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484A-88C4-4A05-881A-AE413F321AF9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FF903-C886-2682-2643-9BC29166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E35D-DA6B-0D6F-3220-65FF18A0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47FD-D829-4A4D-95D4-EBBDCA5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5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3773-5DC4-1F65-6F12-CDE920C6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27B24-F478-A0C5-C4E4-7D2C393CD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B8477-20E0-F3BA-E4CF-ABA6471CC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D56AB-DC6F-EC1B-F3D2-82A600AD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484A-88C4-4A05-881A-AE413F321AF9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28585-47ED-2F76-C8B6-22A75034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13726-0DA6-27F1-169C-55FA4409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47FD-D829-4A4D-95D4-EBBDCA5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4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98423B-E359-3752-1840-4AC3FEC4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DA3C5-9E1E-4660-755C-8F6C47130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A3362-C95D-AECB-746D-4D183C464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3484A-88C4-4A05-881A-AE413F321AF9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3F7EE-A2D2-E5C9-8F47-BAC20A408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740BD-0CCB-CDD2-8E74-19ED85451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7D47FD-D829-4A4D-95D4-EBBDCA586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2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5184FC-DF45-9C26-A4AC-FC4AE868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838325"/>
            <a:ext cx="11229975" cy="31813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3AE8E7-CCFE-B6CE-71FC-238119DAAF46}"/>
              </a:ext>
            </a:extLst>
          </p:cNvPr>
          <p:cNvSpPr/>
          <p:nvPr/>
        </p:nvSpPr>
        <p:spPr>
          <a:xfrm>
            <a:off x="279685" y="217283"/>
            <a:ext cx="11632630" cy="138291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Dementia Awareness Briefing – Do you know?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860DE-8165-7E9A-FDFC-1E550DD1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79" y="4268127"/>
            <a:ext cx="3598808" cy="23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96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0793-7318-9C34-A7EC-8CE781C3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6B1B2-2732-8ED7-D086-A55039DE3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DEC2B-D2E2-155E-1F9D-56D108619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EFC74-9083-EA00-6F5F-D79213B9F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06" y="3657600"/>
            <a:ext cx="2160067" cy="3038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AA68A1-5BDE-8F7B-96F3-CCE835A2B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80" y="68955"/>
            <a:ext cx="10220215" cy="35995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09ED69-2F93-C3C6-DDF6-2C608FBD0CFD}"/>
              </a:ext>
            </a:extLst>
          </p:cNvPr>
          <p:cNvSpPr/>
          <p:nvPr/>
        </p:nvSpPr>
        <p:spPr>
          <a:xfrm>
            <a:off x="8269288" y="3555050"/>
            <a:ext cx="789254" cy="2905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64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9196-665C-E7A7-052C-D3204F312C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533F0-9BE1-0577-5451-84A36EFCF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49A90-7625-B4E7-02CF-ED64D21F8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3" y="250968"/>
            <a:ext cx="11520384" cy="2754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C74F6-680D-4074-5F56-5590EE64B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3" y="3334381"/>
            <a:ext cx="11553848" cy="2049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44CF81-54E5-6328-6432-3DA6CF253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330" y="2629021"/>
            <a:ext cx="2980687" cy="196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7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8766D-1B4A-DF88-598F-8559D240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4" y="628194"/>
            <a:ext cx="12182720" cy="506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5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353EF-47E0-673A-93CD-B8CCCC22E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4" y="353084"/>
            <a:ext cx="11936051" cy="589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4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CE857-E2FD-3695-85DD-4F19568C8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1" y="95678"/>
            <a:ext cx="11742715" cy="597014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7B3F699-BDEB-82B8-DED1-06234C6CB6E5}"/>
              </a:ext>
            </a:extLst>
          </p:cNvPr>
          <p:cNvSpPr/>
          <p:nvPr/>
        </p:nvSpPr>
        <p:spPr>
          <a:xfrm>
            <a:off x="11416420" y="5785164"/>
            <a:ext cx="597529" cy="4526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00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58127-665B-B7DB-FF54-113853E0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70" y="237500"/>
            <a:ext cx="12116849" cy="2333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B23A7-3C9B-3D1A-7644-445DCDC1C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58" y="2758000"/>
            <a:ext cx="4699268" cy="309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9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9083D-D7B4-8F32-A218-901A8A235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3" y="700871"/>
            <a:ext cx="11303282" cy="3074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3813C-5915-B705-0BCF-C52F70E6D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9" y="3872620"/>
            <a:ext cx="11579382" cy="170260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C27E75-1E74-169A-0C86-0778BCC15309}"/>
              </a:ext>
            </a:extLst>
          </p:cNvPr>
          <p:cNvSpPr/>
          <p:nvPr/>
        </p:nvSpPr>
        <p:spPr>
          <a:xfrm>
            <a:off x="11036174" y="3277354"/>
            <a:ext cx="534155" cy="595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4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7C8E4-F3EA-A548-FAA5-A744BCF0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4" y="33950"/>
            <a:ext cx="12192000" cy="60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0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19296-4862-EEC7-8F4A-D648BFF1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4" y="200203"/>
            <a:ext cx="11627241" cy="35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2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 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Stratford Health Centre The Forest Practice</dc:creator>
  <cp:lastModifiedBy>Stratford Health Centre The Forest Practice</cp:lastModifiedBy>
  <cp:revision>2</cp:revision>
  <dcterms:created xsi:type="dcterms:W3CDTF">2024-06-13T11:27:08Z</dcterms:created>
  <dcterms:modified xsi:type="dcterms:W3CDTF">2024-06-13T12:27:21Z</dcterms:modified>
</cp:coreProperties>
</file>