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896E7-2DDF-4225-A801-BAC6C7DCC300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BAC5B-489E-4F52-96C6-3F0C64A367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49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CBAC5B-489E-4F52-96C6-3F0C64A3676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92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C6C-05A4-97E8-6F79-F9CA7E657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DDA05-9432-5A88-24DE-FF45FC423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8FF66-F890-5734-5F9D-293E2FA3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FEBB9-D53F-3A9F-18A8-8037A6EB7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739FC-0411-88F0-4204-6AE07163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96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FC20-C6FC-2C51-04A5-2EC455CE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05AD0-46B6-C18F-6F55-6AD26A4EF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6D46E-F38B-D206-1B5A-9F21D596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73B3E-D4D9-F8D8-6A54-491B0EFF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B1764-BB54-2354-EDBC-8EFC727B8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56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F0BBC4-F197-8CBA-53F0-AE5F38019D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7E325-027C-DC57-97D6-B56C380BF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F99A5-D580-8DB6-F60F-A89A4F0D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64C43-98A8-99AD-2D0F-185CCC8C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0D617-648E-4A01-040A-AC2D825D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0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4A011-7773-80D7-917A-98727B1F1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F572-65B2-0721-2141-A3DC1AF8D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DC4D7-51BD-16E6-AE30-4418D095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959B4-2BE7-A6C7-2C99-373FA3D4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FC493-F42A-D07C-4BB2-CFFECA16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0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4DC5-69DC-7035-4EC1-8F5E11696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F444A-BF14-2BC2-5C85-BCDD8E1C9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389FA-F0EA-0699-0CCC-867A095B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9BAB4-0970-C3E9-521A-6B8602BD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F3CBA-471B-9AC2-3E39-CC4BEB39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61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13C7-A5F7-515B-BBA9-1454401E3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11385-65F8-D042-F27E-FBB5D7D90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5B422-6E60-8D80-005F-D5BDAE011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69A5D-7F07-D21C-926D-016BE302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4402F-6ADD-A943-94D2-FD6D8423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F931AE-8C22-5AA2-6881-CE5362D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8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9716B-F966-0FDA-6498-589942C87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1A230-B7BE-2BF3-7F34-BEF1881F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BED12-9FAB-307C-AF64-212176EAD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0E5D0A-2025-720B-C58F-02043A26B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BCBC00-B673-94DD-E481-60EF9D14F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E1847-22E0-FCAF-EF3E-6B3AE85A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3327F-1F72-335A-1C4C-3C7CE9BA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BD8510-8593-D765-9FD1-03DD9DFC3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4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C51F-6250-E784-B482-19A41641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ADF3C6-871C-B31F-2C42-9062FB2B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3A42A-705D-429D-4EE9-30911D8A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FF6B2-3C61-BC5E-C369-D88E2767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30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1016FF-A912-1833-DF9D-38BB6DB10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3C515F-76F3-4AE5-387B-D3CB621E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42CE5-7343-17EB-4339-13FBDE8E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05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CC94-B893-6C56-4E3D-315CC63D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37E00-F81D-3ED0-7625-17B7114F7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35B35-A526-AA70-B581-A2103EB82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CF89B-7559-0BBB-EF56-C380DCA5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FBB32-E90B-2D92-E924-6253C1BD2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79B43-52B5-DDB1-7F20-DC8900E49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7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876EA-D70E-F115-6BB1-ADDD8C2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71BE8-CA23-97C7-2B25-F23CD82F3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E1205-2392-0299-1D64-FED11177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440AD-ED7A-4A91-9283-58E87B871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9B41B-E8C5-0A3E-4268-5A6B259C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57C6A-0970-DACB-DE6D-CCCF51F3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53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CE5CCD-6783-07D9-0733-986B6CCB3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8024B-365B-30CE-F09D-F47639FC9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27909-3711-AA9C-83AE-8ABEF54EB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28DFB4-138D-4F8B-BE47-5A7A3762548B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93C54-5147-709C-CD15-DA110A490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924F9-4910-E456-C531-8D0596042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295FEE-4790-485E-A4B9-1B7F82786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49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9FDC-7270-7952-DFCC-ABEE49C163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338B8-C442-FE67-4584-C7B4FC1A80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D4CBB1-0721-858D-D868-FFE1FF027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81" y="4062412"/>
            <a:ext cx="11039689" cy="28046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7ECD7E-A70D-DBD0-D1A0-6C9EFB2A2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592" y="208756"/>
            <a:ext cx="6169797" cy="473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52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9ED0F3-ED97-94D4-2874-6D2B5A4CB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58" y="157587"/>
            <a:ext cx="7620000" cy="20764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CFEB80-C402-57B1-C68E-026CDACAB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58" y="2234037"/>
            <a:ext cx="9867900" cy="40195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4980781-199E-C997-6B83-AC0B5B655F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3487" y="157587"/>
            <a:ext cx="3108513" cy="238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3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58413A-F409-6F65-D458-AB7D7360E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61" y="196772"/>
            <a:ext cx="8377945" cy="26701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347064-97B0-06C0-6CE5-F8DE56595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61" y="2565385"/>
            <a:ext cx="8857779" cy="25585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713DF5-DF21-6509-FBEA-BE87BE21F5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061" y="4749484"/>
            <a:ext cx="8758190" cy="20264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979E41-5A3C-07EF-6841-474F7E9636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3487" y="157587"/>
            <a:ext cx="3108513" cy="238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01E439-175F-D37A-2FB2-58DDB46F6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79" y="52790"/>
            <a:ext cx="8054662" cy="20635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7DC601-7F10-72A4-FC3D-DDBC72F87E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2" y="1984263"/>
            <a:ext cx="8586805" cy="48209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A8107B-ABDC-EC7F-BB1E-CA1FFECE4A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7508" y="52790"/>
            <a:ext cx="3108513" cy="238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79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3D6C9-C968-15AC-4CEC-8F9C0F9F9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5" y="27973"/>
            <a:ext cx="7295275" cy="34010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54FC26-1E5D-642A-963A-92C63368F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72" y="3476072"/>
            <a:ext cx="7401662" cy="31963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35BFD2-417E-468A-B429-04CEDF20E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6027" y="170485"/>
            <a:ext cx="3108513" cy="238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0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8A3BE6-199A-1DF2-0CEB-5498E131F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525" y="1781175"/>
            <a:ext cx="9382125" cy="329565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313443C-AA6A-6FCA-F24A-67DCA860D974}"/>
              </a:ext>
            </a:extLst>
          </p:cNvPr>
          <p:cNvSpPr/>
          <p:nvPr/>
        </p:nvSpPr>
        <p:spPr>
          <a:xfrm>
            <a:off x="1946495" y="244444"/>
            <a:ext cx="6980222" cy="133991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Your Actions can help promote </a:t>
            </a:r>
          </a:p>
          <a:p>
            <a:pPr algn="ctr"/>
            <a:r>
              <a:rPr lang="en-GB" sz="2400" b="1" dirty="0">
                <a:solidFill>
                  <a:srgbClr val="FFFF00"/>
                </a:solidFill>
              </a:rPr>
              <a:t>PERSON-CENTRED VALUES</a:t>
            </a:r>
          </a:p>
        </p:txBody>
      </p:sp>
    </p:spTree>
    <p:extLst>
      <p:ext uri="{BB962C8B-B14F-4D97-AF65-F5344CB8AC3E}">
        <p14:creationId xmlns:p14="http://schemas.microsoft.com/office/powerpoint/2010/main" val="16794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Widescreen</PresentationFormat>
  <Paragraphs>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NEL 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Stratford Health Centre The Forest Practice</dc:creator>
  <cp:lastModifiedBy>Stratford Health Centre The Forest Practice</cp:lastModifiedBy>
  <cp:revision>2</cp:revision>
  <dcterms:created xsi:type="dcterms:W3CDTF">2024-06-13T12:06:00Z</dcterms:created>
  <dcterms:modified xsi:type="dcterms:W3CDTF">2024-06-13T12:20:03Z</dcterms:modified>
</cp:coreProperties>
</file>